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0" r:id="rId7"/>
    <p:sldId id="264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 snapToObject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63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24402046109014"/>
          <c:y val="0.28306539071289344"/>
          <c:w val="0.15149181877179171"/>
          <c:h val="0.40024637897975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web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0.37607</cdr:x>
      <cdr:y>0</cdr:y>
    </cdr:from>
    <cdr:to>
      <cdr:x>1</cdr:x>
      <cdr:y>1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0CF8742A-3A28-8F35-0C8A-5B92386BBDE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10082" y="0"/>
          <a:ext cx="6321343" cy="364966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0.37596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BC6503F-5E87-371C-A88C-BE3F67859610}"/>
            </a:ext>
          </a:extLst>
        </cdr:cNvPr>
        <cdr:cNvSpPr txBox="1"/>
      </cdr:nvSpPr>
      <cdr:spPr>
        <a:xfrm xmlns:a="http://schemas.openxmlformats.org/drawingml/2006/main">
          <a:off x="0" y="0"/>
          <a:ext cx="3808963" cy="3649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3600" dirty="0">
              <a:solidFill>
                <a:schemeClr val="tx1"/>
              </a:solidFill>
            </a:rPr>
            <a:t>Click the blue link of “Create account”</a:t>
          </a:r>
        </a:p>
        <a:p xmlns:a="http://schemas.openxmlformats.org/drawingml/2006/main">
          <a:pPr algn="l"/>
          <a:endParaRPr lang="en-US" sz="36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 dirty="0"/>
              <a:t>Creating an email account (Gmail)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Thanks to wikihow.com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Start with going to this link!</a:t>
            </a:r>
            <a:endParaRPr lang="ru-RU" dirty="0"/>
          </a:p>
        </p:txBody>
      </p:sp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92464F-D93B-3498-7431-212C78E1D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51896" y="1881338"/>
            <a:ext cx="6133480" cy="4600110"/>
          </a:xfr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/>
          <a:lstStyle/>
          <a:p>
            <a:r>
              <a:rPr lang="en-US" dirty="0"/>
              <a:t>To start creating, click on this link:</a:t>
            </a:r>
          </a:p>
        </p:txBody>
      </p:sp>
      <p:graphicFrame>
        <p:nvGraphicFramePr>
          <p:cNvPr id="6" name="Content Placeholder 5" descr="Chart">
            <a:extLst>
              <a:ext uri="{FF2B5EF4-FFF2-40B4-BE49-F238E27FC236}">
                <a16:creationId xmlns:a16="http://schemas.microsoft.com/office/drawing/2014/main" id="{B969B0A3-888C-49AE-AB43-78DF29C9B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153843"/>
              </p:ext>
            </p:extLst>
          </p:nvPr>
        </p:nvGraphicFramePr>
        <p:xfrm>
          <a:off x="612117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ght sky with mountains on the horizon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99" y="147553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Network Technology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281BF8-1164-EE88-C030-23A01B92E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77241" y="2141538"/>
            <a:ext cx="4884106" cy="36496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5A434-1680-94A6-E93B-4F5C7058D71A}"/>
              </a:ext>
            </a:extLst>
          </p:cNvPr>
          <p:cNvSpPr txBox="1"/>
          <p:nvPr/>
        </p:nvSpPr>
        <p:spPr>
          <a:xfrm>
            <a:off x="-600" y="1526959"/>
            <a:ext cx="473179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Fill out these boxes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a memorable username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a memorable password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A good password requires 3 of the 4 of the following: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Capital letter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Lower case letter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Number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Symbol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109" y="372861"/>
            <a:ext cx="7197726" cy="796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Congratulations!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9210" y="1547997"/>
            <a:ext cx="7197726" cy="4937142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have created an email account!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Having an email account is necessary for creating other accounts such as: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Facebook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Twitter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YouTube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Duolingo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Just a few things: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Remember your password!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steps for recovery of your email in case you loose </a:t>
            </a:r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your password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TotalTime>13</TotalTime>
  <Words>123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Creating an email account (Gmail)</vt:lpstr>
      <vt:lpstr>Start with going to this link!</vt:lpstr>
      <vt:lpstr>To start creating, click on this link:</vt:lpstr>
      <vt:lpstr>Network Technology</vt:lpstr>
      <vt:lpstr>Congratulations!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email account (Gmail)</dc:title>
  <dc:creator>Cameron Bond</dc:creator>
  <cp:lastModifiedBy>Cameron Bond</cp:lastModifiedBy>
  <cp:revision>2</cp:revision>
  <dcterms:created xsi:type="dcterms:W3CDTF">2022-08-24T13:42:31Z</dcterms:created>
  <dcterms:modified xsi:type="dcterms:W3CDTF">2022-08-24T13:55:48Z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