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8" r:id="rId6"/>
    <p:sldId id="267" r:id="rId7"/>
    <p:sldId id="269" r:id="rId8"/>
    <p:sldId id="270" r:id="rId9"/>
    <p:sldId id="271" r:id="rId10"/>
    <p:sldId id="262" r:id="rId11"/>
    <p:sldId id="263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>
      <p:cViewPr varScale="1">
        <p:scale>
          <a:sx n="128" d="100"/>
          <a:sy n="128" d="100"/>
        </p:scale>
        <p:origin x="520" y="17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9/23/22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9/23/22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9/23/22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9/23/22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9/23/22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9/23/22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9/23/22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9/23/22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9/23/22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9/23/22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9/23/22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9/23/22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9/23/22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9/23/22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zoom.us/downloa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join a Zoom meeting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Before we start!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do not have a Zoom application…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www.zoom.us/download</a:t>
            </a:r>
            <a:r>
              <a:rPr lang="en-US" dirty="0"/>
              <a:t> </a:t>
            </a:r>
          </a:p>
          <a:p>
            <a:r>
              <a:rPr lang="en-US" dirty="0"/>
              <a:t>Click 		     to download the Zoom application</a:t>
            </a:r>
          </a:p>
          <a:p>
            <a:r>
              <a:rPr lang="en-US" dirty="0"/>
              <a:t>Follow the installation instructions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546AD4-6992-C834-8D0B-216A1DD1F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2209800"/>
            <a:ext cx="1546994" cy="5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2AEDA-2730-447C-DACB-991DEF6E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3656329" cy="4462272"/>
          </a:xfrm>
        </p:spPr>
        <p:txBody>
          <a:bodyPr/>
          <a:lstStyle/>
          <a:p>
            <a:r>
              <a:rPr lang="en-US" dirty="0"/>
              <a:t>Once you launch Zoom, you have a couple of options…</a:t>
            </a:r>
          </a:p>
          <a:p>
            <a:pPr lvl="1"/>
            <a:r>
              <a:rPr lang="en-US" dirty="0"/>
              <a:t>Join a Meeting as is</a:t>
            </a:r>
          </a:p>
          <a:p>
            <a:pPr lvl="1"/>
            <a:r>
              <a:rPr lang="en-US" dirty="0"/>
              <a:t>Sign in to a Zoom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E265F-598E-E6FC-7235-B2CB9F33C8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75" y="2590800"/>
            <a:ext cx="7585150" cy="42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are many options on this step</a:t>
            </a:r>
          </a:p>
          <a:p>
            <a:pPr lvl="1"/>
            <a:r>
              <a:rPr lang="en-US" dirty="0"/>
              <a:t>You can type in a meeting ID or use the ID of a Zoom user</a:t>
            </a:r>
          </a:p>
          <a:p>
            <a:pPr lvl="1"/>
            <a:r>
              <a:rPr lang="en-US" dirty="0"/>
              <a:t>You can join in with no microphone</a:t>
            </a:r>
          </a:p>
          <a:p>
            <a:pPr lvl="1"/>
            <a:r>
              <a:rPr lang="en-US" dirty="0"/>
              <a:t>You can join in with no video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A6228C-2E0C-38AC-D307-DF9693E39C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2511657"/>
            <a:ext cx="5078412" cy="2855449"/>
          </a:xfrm>
        </p:spPr>
      </p:pic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You’re in after filling out step 2!</a:t>
            </a:r>
          </a:p>
          <a:p>
            <a:pPr lvl="1"/>
            <a:r>
              <a:rPr lang="en-US" dirty="0"/>
              <a:t>There may be a waiting period for the person you are trying to connect.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FA4BC0-E159-8FED-0C3B-BB466F329D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59" y="2499076"/>
            <a:ext cx="4839119" cy="2880610"/>
          </a:xfrm>
        </p:spPr>
      </p:pic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before the meeting starts…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will get this preview of what your camera sees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join without audio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join without video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6B9D64-9B3F-6209-30FC-8D9A84E50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86" y="992933"/>
            <a:ext cx="6073666" cy="4770533"/>
          </a:xfrm>
        </p:spPr>
      </p:pic>
    </p:spTree>
    <p:extLst>
      <p:ext uri="{BB962C8B-B14F-4D97-AF65-F5344CB8AC3E}">
        <p14:creationId xmlns:p14="http://schemas.microsoft.com/office/powerpoint/2010/main" val="23190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in!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65DD3-B06E-0592-ACF3-AF7B2863E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67" y="1498600"/>
            <a:ext cx="7038975" cy="492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BB800A-6EB5-98B2-AECA-CE38ECF7C599}"/>
              </a:ext>
            </a:extLst>
          </p:cNvPr>
          <p:cNvSpPr txBox="1"/>
          <p:nvPr/>
        </p:nvSpPr>
        <p:spPr>
          <a:xfrm>
            <a:off x="1002960" y="2286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decided to create your own Zoom account and have signed in: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D6725-C088-E4A7-7417-4C6457637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2" y="1447800"/>
            <a:ext cx="6679696" cy="4804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6DB98-EFFC-F8BF-5DD1-4E9CE3621AB9}"/>
              </a:ext>
            </a:extLst>
          </p:cNvPr>
          <p:cNvSpPr txBox="1"/>
          <p:nvPr/>
        </p:nvSpPr>
        <p:spPr>
          <a:xfrm>
            <a:off x="1141412" y="1182707"/>
            <a:ext cx="2743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You are given a home 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You can: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Create a meeting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Join a meeting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Schedule future meetings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You can also share screens to other zoom members</a:t>
            </a:r>
          </a:p>
        </p:txBody>
      </p:sp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173</TotalTime>
  <Words>198</Words>
  <Application>Microsoft Macintosh PowerPoint</Application>
  <PresentationFormat>Custom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Tech 16x9</vt:lpstr>
      <vt:lpstr>How to join a Zoom meeting</vt:lpstr>
      <vt:lpstr>If you do not have a Zoom application…</vt:lpstr>
      <vt:lpstr>Step 1</vt:lpstr>
      <vt:lpstr>Step 2</vt:lpstr>
      <vt:lpstr>Step 3</vt:lpstr>
      <vt:lpstr>Right before the meeting starts…</vt:lpstr>
      <vt:lpstr>You are in!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join a Zoom meeting</dc:title>
  <dc:creator>Cameron Bond</dc:creator>
  <cp:lastModifiedBy>Tracy Castillo</cp:lastModifiedBy>
  <cp:revision>5</cp:revision>
  <dcterms:created xsi:type="dcterms:W3CDTF">2022-07-23T03:47:10Z</dcterms:created>
  <dcterms:modified xsi:type="dcterms:W3CDTF">2022-09-23T18:26:12Z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